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2" roundtripDataSignature="AMtx7miEZSlrKBTPVoKgNQJyPR/WDtjE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3D2E266-DC77-425C-800B-F8F7204E4F26}">
  <a:tblStyle styleId="{93D2E266-DC77-425C-800B-F8F7204E4F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16C0DEF-E338-4CB3-AB68-4B06ED3C3E52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customschemas.google.com/relationships/presentationmetadata" Target="metadata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  <p:sp>
        <p:nvSpPr>
          <p:cNvPr id="56" name="Google Shape;56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01770801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3" name="Google Shape;123;g3017708017c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017708017c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3017708017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017708017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5" name="Google Shape;135;g3017708017c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898b21c4ba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898b21c4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898b21c4b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Barnes</a:t>
            </a:r>
            <a:endParaRPr/>
          </a:p>
        </p:txBody>
      </p:sp>
      <p:sp>
        <p:nvSpPr>
          <p:cNvPr id="63" name="Google Shape;63;g2898b21c4ba_0_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013dc2ead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TODO HAVE EVERYONE ELSE LOOK AT</a:t>
            </a:r>
            <a:endParaRPr/>
          </a:p>
        </p:txBody>
      </p:sp>
      <p:sp>
        <p:nvSpPr>
          <p:cNvPr id="71" name="Google Shape;71;g3013dc2ead1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13dc2ea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77" name="Google Shape;77;g3013dc2ead1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3" name="Google Shape;8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17708017c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3017708017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017708017c_0_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g3017708017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017708017c_0_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3017708017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1" name="Google Shape;2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5" name="Google Shape;25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5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5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6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8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8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/>
          <p:nvPr>
            <p:ph type="ctrTitle"/>
          </p:nvPr>
        </p:nvSpPr>
        <p:spPr>
          <a:xfrm>
            <a:off x="1619250" y="3814625"/>
            <a:ext cx="7302600" cy="22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8420"/>
              <a:buFont typeface="Arial"/>
              <a:buNone/>
            </a:pPr>
            <a:r>
              <a:rPr lang="en-US" sz="3377"/>
              <a:t>Team 20: 3-Phase Matrix Converter</a:t>
            </a:r>
            <a:endParaRPr sz="3377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2932"/>
              <a:buFont typeface="Arial"/>
              <a:buNone/>
            </a:pPr>
            <a:r>
              <a:rPr lang="en-US"/>
              <a:t>Bi-Weekly Update 5</a:t>
            </a:r>
            <a:br>
              <a:rPr lang="en-US"/>
            </a:br>
            <a:r>
              <a:rPr lang="en-US" sz="2455"/>
              <a:t>Chase Barnes, Daniel Loeza, Shanelle Algama</a:t>
            </a:r>
            <a:br>
              <a:rPr lang="en-US" sz="2455"/>
            </a:br>
            <a:r>
              <a:rPr lang="en-US" sz="2455"/>
              <a:t>Sponsor: Dr. John Lusher</a:t>
            </a:r>
            <a:br>
              <a:rPr lang="en-US" sz="2455"/>
            </a:br>
            <a:r>
              <a:rPr lang="en-US" sz="2455"/>
              <a:t>TA: Rhett Guthrie</a:t>
            </a:r>
            <a:br>
              <a:rPr lang="en-US" sz="2455"/>
            </a:br>
            <a:endParaRPr sz="2455"/>
          </a:p>
        </p:txBody>
      </p:sp>
      <p:sp>
        <p:nvSpPr>
          <p:cNvPr id="59" name="Google Shape;59;p3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60" name="Google Shape;6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017708017c_0_0"/>
          <p:cNvSpPr txBox="1"/>
          <p:nvPr>
            <p:ph type="title"/>
          </p:nvPr>
        </p:nvSpPr>
        <p:spPr>
          <a:xfrm>
            <a:off x="4572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Shanelle Algama</a:t>
            </a:r>
            <a:endParaRPr/>
          </a:p>
        </p:txBody>
      </p:sp>
      <p:graphicFrame>
        <p:nvGraphicFramePr>
          <p:cNvPr id="126" name="Google Shape;126;g3017708017c_0_0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{816C0DEF-E338-4CB3-AB68-4B06ED3C3E52}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7 hours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-Tested Bidirectional Switch with a similar inductor to the ones I purchased (while waiting for the new ones to arrive) but that did not fix the problem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-Received the new inductors (after delays) and attempted validation testing with that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-Finally diagnosed cause of problem on the Bidirectional Switch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-New parts ordered and will be assembled when received (higher power rating resistors and thermal pads)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-Solder new components to the rest of the boards after completed validation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017708017c_0_10"/>
          <p:cNvSpPr txBox="1"/>
          <p:nvPr>
            <p:ph type="title"/>
          </p:nvPr>
        </p:nvSpPr>
        <p:spPr>
          <a:xfrm>
            <a:off x="6096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Shanelle Algama</a:t>
            </a:r>
            <a:endParaRPr/>
          </a:p>
        </p:txBody>
      </p:sp>
      <p:pic>
        <p:nvPicPr>
          <p:cNvPr id="132" name="Google Shape;132;g3017708017c_0_10"/>
          <p:cNvPicPr preferRelativeResize="0"/>
          <p:nvPr/>
        </p:nvPicPr>
        <p:blipFill rotWithShape="1">
          <a:blip r:embed="rId3">
            <a:alphaModFix/>
          </a:blip>
          <a:srcRect b="23429" l="0" r="0" t="12220"/>
          <a:stretch/>
        </p:blipFill>
        <p:spPr>
          <a:xfrm>
            <a:off x="2201300" y="1981325"/>
            <a:ext cx="4977450" cy="4271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17708017c_0_16"/>
          <p:cNvSpPr txBox="1"/>
          <p:nvPr>
            <p:ph type="title"/>
          </p:nvPr>
        </p:nvSpPr>
        <p:spPr>
          <a:xfrm>
            <a:off x="4572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Daniel Loeza</a:t>
            </a:r>
            <a:endParaRPr/>
          </a:p>
        </p:txBody>
      </p:sp>
      <p:graphicFrame>
        <p:nvGraphicFramePr>
          <p:cNvPr id="138" name="Google Shape;138;g3017708017c_0_16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{816C0DEF-E338-4CB3-AB68-4B06ED3C3E52}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12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Added resistors to the voltage sensors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Continue working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with Chase on resolving JTAG, LED, Zero Crossing, FPGA Power issues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Validation is still ongoing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Crimp connections for the system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"/>
          <p:cNvSpPr txBox="1"/>
          <p:nvPr>
            <p:ph type="title"/>
          </p:nvPr>
        </p:nvSpPr>
        <p:spPr>
          <a:xfrm>
            <a:off x="4572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Execution Plan</a:t>
            </a:r>
            <a:endParaRPr/>
          </a:p>
        </p:txBody>
      </p:sp>
      <p:pic>
        <p:nvPicPr>
          <p:cNvPr id="144" name="Google Shape;14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600" y="1727725"/>
            <a:ext cx="8576792" cy="513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/>
          <p:nvPr>
            <p:ph type="title"/>
          </p:nvPr>
        </p:nvSpPr>
        <p:spPr>
          <a:xfrm>
            <a:off x="4572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System Validation Plan</a:t>
            </a:r>
            <a:endParaRPr/>
          </a:p>
        </p:txBody>
      </p:sp>
      <p:pic>
        <p:nvPicPr>
          <p:cNvPr id="150" name="Google Shape;15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11444"/>
            <a:ext cx="9143999" cy="5046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898b21c4ba_0_0"/>
          <p:cNvSpPr txBox="1"/>
          <p:nvPr>
            <p:ph idx="1" type="body"/>
          </p:nvPr>
        </p:nvSpPr>
        <p:spPr>
          <a:xfrm>
            <a:off x="457200" y="139050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Thanks, and Gig ‘em!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g2898b21c4ba_0_49"/>
          <p:cNvPicPr preferRelativeResize="0"/>
          <p:nvPr/>
        </p:nvPicPr>
        <p:blipFill rotWithShape="1">
          <a:blip r:embed="rId3">
            <a:alphaModFix/>
          </a:blip>
          <a:srcRect b="9739" l="0" r="50675" t="0"/>
          <a:stretch/>
        </p:blipFill>
        <p:spPr>
          <a:xfrm>
            <a:off x="5150625" y="4003800"/>
            <a:ext cx="3993374" cy="28542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g2898b21c4ba_0_49"/>
          <p:cNvSpPr txBox="1"/>
          <p:nvPr>
            <p:ph type="title"/>
          </p:nvPr>
        </p:nvSpPr>
        <p:spPr>
          <a:xfrm>
            <a:off x="4572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</a:t>
            </a:r>
            <a:endParaRPr/>
          </a:p>
        </p:txBody>
      </p:sp>
      <p:sp>
        <p:nvSpPr>
          <p:cNvPr id="67" name="Google Shape;67;g2898b21c4ba_0_49"/>
          <p:cNvSpPr txBox="1"/>
          <p:nvPr>
            <p:ph idx="1" type="body"/>
          </p:nvPr>
        </p:nvSpPr>
        <p:spPr>
          <a:xfrm>
            <a:off x="457200" y="1852875"/>
            <a:ext cx="45321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401320" lvl="0" marL="342900" rtl="0" algn="l"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Traditional Variable Frequency Drives utilizes AC-DC-AC conversion:</a:t>
            </a:r>
            <a:endParaRPr/>
          </a:p>
          <a:p>
            <a:pPr indent="-344170" lvl="1" marL="742950" rtl="0" algn="l">
              <a:spcBef>
                <a:spcPts val="0"/>
              </a:spcBef>
              <a:spcAft>
                <a:spcPts val="0"/>
              </a:spcAft>
              <a:buSzPct val="114285"/>
              <a:buChar char="–"/>
            </a:pPr>
            <a:r>
              <a:rPr lang="en-US"/>
              <a:t>Decreased efficiency across power output, and increased harmonic distortion. </a:t>
            </a:r>
            <a:endParaRPr/>
          </a:p>
          <a:p>
            <a:pPr indent="-401320" lvl="0" marL="342900" rtl="0" algn="l">
              <a:spcBef>
                <a:spcPts val="64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3 Phase Matrix Converter utilizes AC-AC conversion:</a:t>
            </a:r>
            <a:endParaRPr/>
          </a:p>
          <a:p>
            <a:pPr indent="-344170" lvl="1" marL="742950" rtl="0" algn="l">
              <a:spcBef>
                <a:spcPts val="640"/>
              </a:spcBef>
              <a:spcAft>
                <a:spcPts val="0"/>
              </a:spcAft>
              <a:buSzPct val="133333"/>
              <a:buChar char="–"/>
            </a:pPr>
            <a:r>
              <a:rPr lang="en-US"/>
              <a:t>Reduced efficiency loss across components.</a:t>
            </a:r>
            <a:endParaRPr sz="2400"/>
          </a:p>
        </p:txBody>
      </p:sp>
      <p:pic>
        <p:nvPicPr>
          <p:cNvPr id="68" name="Google Shape;68;g2898b21c4ba_0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8638" y="2049266"/>
            <a:ext cx="4154700" cy="1857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013dc2ead1_0_50"/>
          <p:cNvSpPr txBox="1"/>
          <p:nvPr>
            <p:ph type="title"/>
          </p:nvPr>
        </p:nvSpPr>
        <p:spPr>
          <a:xfrm>
            <a:off x="4572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Integrated System Diagram</a:t>
            </a:r>
            <a:endParaRPr/>
          </a:p>
        </p:txBody>
      </p:sp>
      <p:pic>
        <p:nvPicPr>
          <p:cNvPr id="74" name="Google Shape;74;g3013dc2ead1_0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462" y="1422000"/>
            <a:ext cx="7305076" cy="548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013dc2ead1_0_0"/>
          <p:cNvSpPr txBox="1"/>
          <p:nvPr>
            <p:ph type="title"/>
          </p:nvPr>
        </p:nvSpPr>
        <p:spPr>
          <a:xfrm>
            <a:off x="4572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 </a:t>
            </a:r>
            <a:endParaRPr/>
          </a:p>
        </p:txBody>
      </p:sp>
      <p:graphicFrame>
        <p:nvGraphicFramePr>
          <p:cNvPr id="80" name="Google Shape;80;g3013dc2ead1_0_0"/>
          <p:cNvGraphicFramePr/>
          <p:nvPr/>
        </p:nvGraphicFramePr>
        <p:xfrm>
          <a:off x="704850" y="178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{93D2E266-DC77-425C-800B-F8F7204E4F26}</a:tableStyleId>
              </a:tblPr>
              <a:tblGrid>
                <a:gridCol w="7734300"/>
              </a:tblGrid>
              <a:tr h="55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September 19 - Pulse Generator PCB will be assembled.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5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September 30 - Full Matrix of Bidirectional Switches will be assembled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1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October 7 - Pulse Generator Subsystem will be validated and functional.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5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October 10 - Firmware will be integrated with the Pulse Generator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5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October 14 - Matrix Converter Subsystem will be validated and functional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5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October 14 - Full System Integration will begin.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5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November 11 - System will be validated and functional.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5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November 21 - Final Demo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"/>
          <p:cNvSpPr txBox="1"/>
          <p:nvPr>
            <p:ph type="title"/>
          </p:nvPr>
        </p:nvSpPr>
        <p:spPr>
          <a:xfrm>
            <a:off x="4572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Chase Barnes</a:t>
            </a:r>
            <a:endParaRPr/>
          </a:p>
        </p:txBody>
      </p:sp>
      <p:graphicFrame>
        <p:nvGraphicFramePr>
          <p:cNvPr id="86" name="Google Shape;86;p7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{816C0DEF-E338-4CB3-AB68-4B06ED3C3E52}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18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Fixed Clock hardware issue in software for FPGA</a:t>
                      </a:r>
                      <a:endParaRPr/>
                    </a:p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Diagnosed and additional validation on zero crossing sensors with further issues found</a:t>
                      </a:r>
                      <a:endParaRPr/>
                    </a:p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Soldered additional wiring on pulse generator</a:t>
                      </a:r>
                      <a:endParaRPr/>
                    </a:p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Created 3D Printed mount for input filter</a:t>
                      </a:r>
                      <a:endParaRPr/>
                    </a:p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Found additional issues with FPGA and JTAG Hardware </a:t>
                      </a:r>
                      <a:endParaRPr/>
                    </a:p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Validated Microcontroller Timing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Work with Daniel on Changing JTAG, LED, Zero Crossing, FPGA Power supply issues in hardware</a:t>
                      </a:r>
                      <a:endParaRPr/>
                    </a:p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FPGA Timing Validation after Previous issues resolved</a:t>
                      </a:r>
                      <a:endParaRPr/>
                    </a:p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Finish 3d Printed mount for Pulse Generator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"/>
          <p:cNvSpPr txBox="1"/>
          <p:nvPr>
            <p:ph type="title"/>
          </p:nvPr>
        </p:nvSpPr>
        <p:spPr>
          <a:xfrm>
            <a:off x="6096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Chase Barnes</a:t>
            </a:r>
            <a:endParaRPr/>
          </a:p>
        </p:txBody>
      </p:sp>
      <p:pic>
        <p:nvPicPr>
          <p:cNvPr id="92" name="Google Shape;9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5837" y="1727725"/>
            <a:ext cx="5892325" cy="36804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/>
          <p:nvPr/>
        </p:nvSpPr>
        <p:spPr>
          <a:xfrm>
            <a:off x="1520425" y="5459175"/>
            <a:ext cx="7080900" cy="9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Zero Crossing Validation Issues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017708017c_0_35"/>
          <p:cNvSpPr txBox="1"/>
          <p:nvPr>
            <p:ph type="title"/>
          </p:nvPr>
        </p:nvSpPr>
        <p:spPr>
          <a:xfrm>
            <a:off x="6096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Chase Barnes</a:t>
            </a:r>
            <a:endParaRPr/>
          </a:p>
        </p:txBody>
      </p:sp>
      <p:sp>
        <p:nvSpPr>
          <p:cNvPr id="99" name="Google Shape;99;g3017708017c_0_35"/>
          <p:cNvSpPr txBox="1"/>
          <p:nvPr/>
        </p:nvSpPr>
        <p:spPr>
          <a:xfrm>
            <a:off x="3172650" y="4276450"/>
            <a:ext cx="2798700" cy="9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JTAG Connection Issues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00" name="Google Shape;100;g3017708017c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25" y="1877400"/>
            <a:ext cx="3197850" cy="239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3017708017c_0_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5675" y="1877400"/>
            <a:ext cx="3197875" cy="239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g3017708017c_0_35"/>
          <p:cNvPicPr preferRelativeResize="0"/>
          <p:nvPr/>
        </p:nvPicPr>
        <p:blipFill rotWithShape="1">
          <a:blip r:embed="rId5">
            <a:alphaModFix/>
          </a:blip>
          <a:srcRect b="0" l="0" r="16177" t="0"/>
          <a:stretch/>
        </p:blipFill>
        <p:spPr>
          <a:xfrm>
            <a:off x="6463550" y="1877400"/>
            <a:ext cx="2680450" cy="239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017708017c_0_44"/>
          <p:cNvSpPr txBox="1"/>
          <p:nvPr>
            <p:ph type="title"/>
          </p:nvPr>
        </p:nvSpPr>
        <p:spPr>
          <a:xfrm>
            <a:off x="6096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Chase Barnes</a:t>
            </a:r>
            <a:endParaRPr/>
          </a:p>
        </p:txBody>
      </p:sp>
      <p:pic>
        <p:nvPicPr>
          <p:cNvPr id="108" name="Google Shape;108;g3017708017c_0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27725"/>
            <a:ext cx="4572000" cy="342993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3017708017c_0_44"/>
          <p:cNvSpPr txBox="1"/>
          <p:nvPr/>
        </p:nvSpPr>
        <p:spPr>
          <a:xfrm>
            <a:off x="672600" y="5359225"/>
            <a:ext cx="810360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Additional Wiring Soldered to try and get FPGA to Flash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10" name="Google Shape;110;g3017708017c_0_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727725"/>
            <a:ext cx="4572000" cy="3429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017708017c_0_63"/>
          <p:cNvSpPr txBox="1"/>
          <p:nvPr>
            <p:ph type="title"/>
          </p:nvPr>
        </p:nvSpPr>
        <p:spPr>
          <a:xfrm>
            <a:off x="609600" y="924030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Chase Barnes</a:t>
            </a:r>
            <a:endParaRPr/>
          </a:p>
        </p:txBody>
      </p:sp>
      <p:sp>
        <p:nvSpPr>
          <p:cNvPr id="116" name="Google Shape;116;g3017708017c_0_63"/>
          <p:cNvSpPr txBox="1"/>
          <p:nvPr/>
        </p:nvSpPr>
        <p:spPr>
          <a:xfrm>
            <a:off x="520200" y="5565750"/>
            <a:ext cx="810360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Microcontroller timing validation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17" name="Google Shape;117;g3017708017c_0_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25" y="1741143"/>
            <a:ext cx="4434387" cy="3326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3017708017c_0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727713"/>
            <a:ext cx="4434301" cy="3326612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3017708017c_0_63"/>
          <p:cNvSpPr txBox="1"/>
          <p:nvPr/>
        </p:nvSpPr>
        <p:spPr>
          <a:xfrm>
            <a:off x="137663" y="5081250"/>
            <a:ext cx="44343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Debug Timing setting output from 0 to 2 for C Phase Bus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20" name="Google Shape;120;g3017708017c_0_63"/>
          <p:cNvSpPr txBox="1"/>
          <p:nvPr/>
        </p:nvSpPr>
        <p:spPr>
          <a:xfrm>
            <a:off x="4571988" y="5081238"/>
            <a:ext cx="44343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Timing for 60Hz to 60Hz for C Phase Bus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Nowka, Kevin J.</dc:creator>
</cp:coreProperties>
</file>